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/>
    <p:restoredTop sz="94658"/>
  </p:normalViewPr>
  <p:slideViewPr>
    <p:cSldViewPr snapToGrid="0">
      <p:cViewPr varScale="1">
        <p:scale>
          <a:sx n="120" d="100"/>
          <a:sy n="120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A071-385B-EA90-A75B-83FB76028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E4EB0-E841-15A4-EBC7-0628ED49B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E7ABB-BCED-2519-E606-1982EB02C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EA7D7-185E-17C6-C981-DE4F7794E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59ABF-34B0-DD8C-708F-52012CAC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63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90EA4-0E85-5BA7-859D-61A7C794F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09F5E5-212D-2941-EFE9-B8FE950642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C1334-BE6B-D301-96FA-B13752625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12041-DEA9-A368-72F7-9ACA1C91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23894-3BF6-3B19-6061-2A80DEE10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73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168F3C-C494-B6A0-D41B-DC5660A95A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B57AC-BF35-A67C-99EA-FA0D1650D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3EE6F-E3F5-98A9-215A-82F636EF2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68A63-FB60-7A00-C5E8-3DC1DE825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34337-0E2C-D703-B4BA-F05946299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4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A2482-D33D-5947-C4B4-F8F9CA96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1C9D9-6D4F-D30F-4E00-1D660ECE6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CD7207-A46D-E81F-625C-D5E1B6081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AB2B-C377-59F2-FE90-95F804816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E6364-01C4-F003-7F65-96E1424F5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04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7CB8F-A742-5BDD-ABE2-D1776E7F5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303D8-4F11-88D7-C918-99E8B42A7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DCD8A-912E-8657-3EAD-44974986D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61DF4-8831-7103-79E8-CE824D54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87F06-5403-873B-5BE1-C58AACD15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76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1FA9-94C1-5354-EF72-60173CE00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739B9-9D3F-E92B-370D-EF2773E69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639F3-816B-ED86-8956-A2EE78EAE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F004AC-2EA3-798D-0CCC-23E25512F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0D5DF-6FC4-823D-F5BE-841D37264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50C37-C361-40C7-1344-D25EBCB75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2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B762D-B9A2-2C1D-3B61-F06CD30B4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2C9E8-E635-62C2-F60B-AC858D301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EEFC6-1FB2-304F-C3B9-96232257F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73AAD2-E683-6117-3764-BAC8CE90D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CACC7-29F1-8C0F-23E2-2E4C0ED30D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23565A-0CEA-82AA-6C9D-612CC8A11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0DA0B9-0677-8C10-EE9F-C3D07276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568D85-7043-1A81-0649-F3A4116FC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37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20E18-0EFB-18D7-D611-C2A64825B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2EB1D8-767E-EE68-FD4C-8DA6F7A3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423CD-4558-A0EC-C2B5-66C9350D6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9658BF-1170-244D-17D2-CEB68E4B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153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FA655-C93C-1DA3-0685-56541D205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60859-25F7-4C95-F6AA-16DF96C6E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16A85-FABD-58D5-4929-467AC376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3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AC45B-08A5-9193-6A41-C06FBFA66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68457-B35B-E0BB-B31C-E4F948634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11E9B6-C86C-D183-CB0F-5A2A067916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3375E2-72C2-EB9D-0B79-E72E94C4E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D83DE-1BCE-40B8-21CF-0676B616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2F857-E75B-3DB2-4206-82B3ED3D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7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92014-F1CA-F5CE-6FB6-4F4DE3534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58E280-1372-472D-4D0B-412F4FCF6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4958EB-2605-7F18-AB39-576424093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E1DE7-D222-52A4-B8C7-564DB9C8E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4A449-AF59-E3A4-CE9A-2C012BF15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D4A75-D3AA-F3B2-861A-EE813D86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6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36ED39-3935-D1AB-5A6D-BF7048D1E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E5C56C-78F5-DCAA-5FA5-7E404AD41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67AC4-3FE6-8C5A-93BC-028601D54F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932020-457F-9143-B0CB-CA2052E1D6D4}" type="datetimeFigureOut">
              <a:rPr lang="en-US" smtClean="0"/>
              <a:t>6/30/25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F2EBF-56A6-9BB9-395F-AE2AFB29D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872EF-AA1E-2BB4-4214-D85BE1A6C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9DC98E-1597-804E-9E7B-7B7328C0B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46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hg.com/holidayinnexpress/hotels/gb/en/manchester/mchor/hoteldetail?cm_mmc=GoogleMaps-_-EX-_-GB-_-MCHOR" TargetMode="External"/><Relationship Id="rId3" Type="http://schemas.openxmlformats.org/officeDocument/2006/relationships/hyperlink" Target="https://www.manchester.ac.uk/about/maps/interactive-map/?id=320" TargetMode="External"/><Relationship Id="rId7" Type="http://schemas.openxmlformats.org/officeDocument/2006/relationships/hyperlink" Target="https://all.accor.com/hotel/3143/index.en.shtml?utm_campaign=seo+maps&amp;utm_medium=seo+maps&amp;utm_source=google+Map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maldronhotels.com/manchester-city-centre/contact-us/" TargetMode="External"/><Relationship Id="rId5" Type="http://schemas.openxmlformats.org/officeDocument/2006/relationships/hyperlink" Target="https://www.pendulumhotel.co.uk/" TargetMode="External"/><Relationship Id="rId10" Type="http://schemas.openxmlformats.org/officeDocument/2006/relationships/hyperlink" Target="https://www.ihg.com/kimptonhotels/hotels/us/en/clocktower-hotel-manchester-uk/manos/hoteldetail" TargetMode="External"/><Relationship Id="rId4" Type="http://schemas.openxmlformats.org/officeDocument/2006/relationships/hyperlink" Target="https://www.premierinn.com/gb/en/hotels/england/greater-manchester/manchester/manchester-city-centre-princess-street.html?cid=KNC_G_Hotel:UKC_User:UKC_Lang:EN_Cat:BRD-DestinationT2%7CManchester&amp;mckv=s_dc%7Cpcrid%7C726624932876%7Ckword%7Cpremier%2520inn%2520manchester%7Cmatch%7Ce%7Cplid%7C%7Cpgrid%7C175429985911%7Cptaid%7Ckwd-424943206944%7C&amp;s_kwcid=AL!9693!3!726624932876!e!!g!!premier%2520inn%2520manchester!22055908988!175429985911&amp;ef_id=CjwKCAjwmenCBhA4EiwAtVjzmrQ8BKKz4q_C1n_DUplk7taaY8e3JdTvcceiVEiFPtC8-qqXSIA9wRoCpJcQAvD_BwE:G:s&amp;gad_source=1&amp;gad_campaignid=22055908988&amp;gclid=CjwKCAjwmenCBhA4EiwAtVjzmrQ8BKKz4q_C1n_DUplk7taaY8e3JdTvcceiVEiFPtC8-qqXSIA9wRoCpJcQAvD_BwE&amp;BRAND=PI" TargetMode="External"/><Relationship Id="rId9" Type="http://schemas.openxmlformats.org/officeDocument/2006/relationships/hyperlink" Target="https://www.hyatt.com/hyatt-regency/en-US/manrm-hyatt-regency-manchester?src=corp_lclb_google_seo_manrm&amp;utm_source=google&amp;utm_medium=organic&amp;utm_campaign=lm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B9F516-F8F9-F946-49CC-4E0AA39C58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3000"/>
          </a:blip>
          <a:stretch>
            <a:fillRect/>
          </a:stretch>
        </p:blipFill>
        <p:spPr>
          <a:xfrm>
            <a:off x="1139371" y="-22938"/>
            <a:ext cx="9913257" cy="69038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F8BA84E-F11F-9B83-2B80-8A365806982B}"/>
              </a:ext>
            </a:extLst>
          </p:cNvPr>
          <p:cNvSpPr txBox="1"/>
          <p:nvPr/>
        </p:nvSpPr>
        <p:spPr>
          <a:xfrm>
            <a:off x="1756228" y="406201"/>
            <a:ext cx="8113486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b="1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Manchester Institute of </a:t>
            </a:r>
            <a:r>
              <a:rPr lang="en-GB" sz="2000" b="1" kern="100" dirty="0">
                <a:solidFill>
                  <a:srgbClr val="1028E4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lang="en-GB" sz="2000" b="1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iotechnology (MIB) </a:t>
            </a:r>
            <a:r>
              <a:rPr lang="en-GB" sz="2000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 #16 on </a:t>
            </a:r>
            <a:r>
              <a:rPr lang="en-GB" sz="2000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CAMPUS MAP</a:t>
            </a:r>
            <a:endParaRPr lang="en-GB" sz="2000" kern="100" dirty="0">
              <a:solidFill>
                <a:srgbClr val="1028E4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GB" sz="2000" kern="100" dirty="0">
              <a:solidFill>
                <a:srgbClr val="1028E4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2000" b="1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HOTELS NEARBY</a:t>
            </a:r>
          </a:p>
          <a:p>
            <a:pPr marL="342900" lvl="0" indent="-342900">
              <a:spcAft>
                <a:spcPts val="3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24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</a:t>
            </a:r>
            <a:r>
              <a:rPr lang="en-GB" sz="20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mier Inn</a:t>
            </a:r>
            <a:r>
              <a:rPr lang="en-GB" sz="20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Princess Street</a:t>
            </a:r>
            <a:endParaRPr lang="en-GB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20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Pendulum Hotel</a:t>
            </a:r>
            <a:r>
              <a:rPr lang="en-GB" sz="20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Sackville Street</a:t>
            </a:r>
            <a:endParaRPr lang="en-GB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20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Maldron Hotel</a:t>
            </a:r>
            <a:r>
              <a:rPr lang="en-GB" sz="20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Charles Street</a:t>
            </a:r>
            <a:endParaRPr lang="en-GB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20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ibis Manchester Centre</a:t>
            </a:r>
            <a:r>
              <a:rPr lang="en-GB" sz="20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Princess Street</a:t>
            </a:r>
            <a:endParaRPr lang="en-GB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20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Holiday Inn Express</a:t>
            </a:r>
            <a:r>
              <a:rPr lang="en-GB" sz="20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Oxford Road</a:t>
            </a:r>
            <a:endParaRPr lang="en-GB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20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Hyatt Regency</a:t>
            </a:r>
            <a:r>
              <a:rPr lang="en-GB" sz="20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Oxford Road</a:t>
            </a:r>
            <a:endParaRPr lang="en-GB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3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GB" sz="2000" u="sng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Kimpton Clocktower</a:t>
            </a:r>
            <a:r>
              <a:rPr lang="en-GB" sz="20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Oxford Road</a:t>
            </a:r>
            <a:endParaRPr lang="en-GB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300"/>
              </a:spcAft>
              <a:buNone/>
            </a:pPr>
            <a:r>
              <a:rPr lang="en-GB" sz="2400" dirty="0">
                <a:solidFill>
                  <a:srgbClr val="1028E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sz="2000" dirty="0">
              <a:solidFill>
                <a:srgbClr val="1028E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GB" sz="2000" b="1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TRANSPORT</a:t>
            </a:r>
          </a:p>
          <a:p>
            <a:pPr>
              <a:buNone/>
            </a:pPr>
            <a:r>
              <a:rPr lang="en-GB" sz="2000" kern="100" dirty="0">
                <a:solidFill>
                  <a:srgbClr val="1028E4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Manchester Piccadilly, Manchester Oxford rail stations are both within 10 mins walking distance and Manchester Victoria is within 30 mins.</a:t>
            </a:r>
            <a:endParaRPr lang="en-GB" sz="2000" kern="100" dirty="0">
              <a:solidFill>
                <a:srgbClr val="1028E4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2000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en-GB" sz="2000" b="1" kern="100" dirty="0">
                <a:solidFill>
                  <a:srgbClr val="1028E4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PARKING</a:t>
            </a:r>
          </a:p>
          <a:p>
            <a:r>
              <a:rPr lang="en-GB" sz="2000" kern="100" dirty="0">
                <a:solidFill>
                  <a:srgbClr val="1028E4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Nearest parking at Premier Inn, Princess Street (</a:t>
            </a:r>
            <a:r>
              <a:rPr lang="en-GB" dirty="0">
                <a:solidFill>
                  <a:srgbClr val="1028E4"/>
                </a:solidFill>
              </a:rPr>
              <a:t>M1 7ED)</a:t>
            </a:r>
            <a:endParaRPr lang="en-GB" sz="2000" kern="100" dirty="0">
              <a:solidFill>
                <a:srgbClr val="1028E4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318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8824</TotalTime>
  <Words>90</Words>
  <Application>Microsoft Macintosh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Symbol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Joanne Flannelly</dc:creator>
  <cp:lastModifiedBy>Joanne Flannelly</cp:lastModifiedBy>
  <cp:revision>3</cp:revision>
  <dcterms:created xsi:type="dcterms:W3CDTF">2025-06-24T09:01:18Z</dcterms:created>
  <dcterms:modified xsi:type="dcterms:W3CDTF">2025-06-30T12:05:57Z</dcterms:modified>
</cp:coreProperties>
</file>